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Montserrat Black"/>
      <p:bold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Bebas Neue"/>
      <p:regular r:id="rId33"/>
    </p:embeddedFont>
    <p:embeddedFont>
      <p:font typeface="PT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MontserratBlack-boldItalic.fntdata"/><Relationship Id="rId27" Type="http://schemas.openxmlformats.org/officeDocument/2006/relationships/font" Target="fonts/MontserratBlack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7.xml"/><Relationship Id="rId33" Type="http://schemas.openxmlformats.org/officeDocument/2006/relationships/font" Target="fonts/BebasNeue-regular.fntdata"/><Relationship Id="rId10" Type="http://schemas.openxmlformats.org/officeDocument/2006/relationships/slide" Target="slides/slide6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9.xml"/><Relationship Id="rId35" Type="http://schemas.openxmlformats.org/officeDocument/2006/relationships/font" Target="fonts/PTSans-bold.fntdata"/><Relationship Id="rId12" Type="http://schemas.openxmlformats.org/officeDocument/2006/relationships/slide" Target="slides/slide8.xml"/><Relationship Id="rId34" Type="http://schemas.openxmlformats.org/officeDocument/2006/relationships/font" Target="fonts/PTSans-regular.fntdata"/><Relationship Id="rId15" Type="http://schemas.openxmlformats.org/officeDocument/2006/relationships/slide" Target="slides/slide11.xml"/><Relationship Id="rId37" Type="http://schemas.openxmlformats.org/officeDocument/2006/relationships/font" Target="fonts/PTSans-boldItalic.fntdata"/><Relationship Id="rId14" Type="http://schemas.openxmlformats.org/officeDocument/2006/relationships/slide" Target="slides/slide10.xml"/><Relationship Id="rId36" Type="http://schemas.openxmlformats.org/officeDocument/2006/relationships/font" Target="fonts/PTSans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34ef8364418_2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g34ef8364418_2_1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34ef8364418_2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g34ef8364418_2_1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34ef8364418_2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g34ef8364418_2_1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34ef8364418_2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g34ef8364418_2_1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34ef8364418_2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g34ef8364418_2_1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34ef8364418_2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g34ef8364418_2_1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34ef8364418_2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g34ef8364418_2_1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34ef8364418_2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g34ef8364418_2_1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34ef8364418_2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g34ef8364418_2_1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34ef8364418_2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g34ef8364418_2_16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34ef8364418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g34ef8364418_2_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34ef8364418_2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g34ef8364418_2_1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34ef8364418_2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g34ef8364418_2_17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34ef8364418_2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g34ef8364418_2_17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34ef8364418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g34ef8364418_2_8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34ef8364418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g34ef8364418_2_8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34ef8364418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g34ef8364418_2_9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34ef8364418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g34ef8364418_2_9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34ef8364418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g34ef8364418_2_10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34ef8364418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g34ef8364418_2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34ef8364418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g34ef8364418_2_1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1"/>
          <p:cNvSpPr txBox="1"/>
          <p:nvPr>
            <p:ph hasCustomPrompt="1" type="title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6" name="Google Shape;446;p11"/>
          <p:cNvSpPr txBox="1"/>
          <p:nvPr>
            <p:ph idx="1" type="subTitle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47" name="Google Shape;447;p11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448" name="Google Shape;448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49" name="Google Shape;449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50" name="Google Shape;450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51" name="Google Shape;451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52" name="Google Shape;452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3" name="Google Shape;453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4" name="Google Shape;454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5" name="Google Shape;455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6" name="Google Shape;456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7" name="Google Shape;457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2" name="Google Shape;462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3" name="Google Shape;463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4" name="Google Shape;464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5" name="Google Shape;465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0" name="Google Shape;470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1" name="Google Shape;471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2" name="Google Shape;472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3" name="Google Shape;473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8" name="Google Shape;478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9" name="Google Shape;479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80" name="Google Shape;480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" name="Google Shape;481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" name="Google Shape;482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3" name="Google Shape;483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4" name="Google Shape;484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5" name="Google Shape;485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6" name="Google Shape;486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7" name="Google Shape;487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88" name="Google Shape;488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" name="Google Shape;491;p11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492" name="Google Shape;492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93" name="Google Shape;493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94" name="Google Shape;494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95" name="Google Shape;495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96" name="Google Shape;496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7" name="Google Shape;497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8" name="Google Shape;498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9" name="Google Shape;499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0" name="Google Shape;500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1" name="Google Shape;501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2" name="Google Shape;502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3" name="Google Shape;503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4" name="Google Shape;504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5" name="Google Shape;505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6" name="Google Shape;506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7" name="Google Shape;507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8" name="Google Shape;508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9" name="Google Shape;509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0" name="Google Shape;510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1" name="Google Shape;511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2" name="Google Shape;512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3" name="Google Shape;513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4" name="Google Shape;514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5" name="Google Shape;515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6" name="Google Shape;516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7" name="Google Shape;517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8" name="Google Shape;518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9" name="Google Shape;519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0" name="Google Shape;520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1" name="Google Shape;521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2" name="Google Shape;522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3" name="Google Shape;523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24" name="Google Shape;524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" name="Google Shape;525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" name="Google Shape;526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" name="Google Shape;527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" name="Google Shape;528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" name="Google Shape;529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" name="Google Shape;530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" name="Google Shape;531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32" name="Google Shape;532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38" name="Google Shape;538;p13"/>
          <p:cNvSpPr txBox="1"/>
          <p:nvPr>
            <p:ph idx="1" type="subTitle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9" name="Google Shape;539;p13"/>
          <p:cNvSpPr txBox="1"/>
          <p:nvPr>
            <p:ph hasCustomPrompt="1" idx="2" type="title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0" name="Google Shape;540;p13"/>
          <p:cNvSpPr txBox="1"/>
          <p:nvPr>
            <p:ph idx="3" type="subTitle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1" name="Google Shape;541;p13"/>
          <p:cNvSpPr txBox="1"/>
          <p:nvPr>
            <p:ph idx="4" type="subTitle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13"/>
          <p:cNvSpPr txBox="1"/>
          <p:nvPr>
            <p:ph hasCustomPrompt="1" idx="5" type="title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3" name="Google Shape;543;p13"/>
          <p:cNvSpPr txBox="1"/>
          <p:nvPr>
            <p:ph idx="6" type="subTitle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4" name="Google Shape;544;p13"/>
          <p:cNvSpPr txBox="1"/>
          <p:nvPr>
            <p:ph idx="7" type="subTitle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5" name="Google Shape;545;p13"/>
          <p:cNvSpPr txBox="1"/>
          <p:nvPr>
            <p:ph hasCustomPrompt="1" idx="8" type="title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6" name="Google Shape;546;p13"/>
          <p:cNvSpPr txBox="1"/>
          <p:nvPr>
            <p:ph idx="9" type="subTitle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7" name="Google Shape;547;p13"/>
          <p:cNvSpPr txBox="1"/>
          <p:nvPr>
            <p:ph idx="13" type="subTitle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13"/>
          <p:cNvSpPr txBox="1"/>
          <p:nvPr>
            <p:ph hasCustomPrompt="1" idx="14" type="title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9" name="Google Shape;549;p13"/>
          <p:cNvSpPr txBox="1"/>
          <p:nvPr>
            <p:ph idx="15" type="subTitle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50" name="Google Shape;550;p13"/>
          <p:cNvSpPr txBox="1"/>
          <p:nvPr>
            <p:ph idx="16" type="subTitle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1" name="Google Shape;551;p13"/>
          <p:cNvSpPr txBox="1"/>
          <p:nvPr>
            <p:ph hasCustomPrompt="1" idx="17" type="title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2" name="Google Shape;552;p13"/>
          <p:cNvSpPr txBox="1"/>
          <p:nvPr>
            <p:ph idx="18" type="subTitle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553" name="Google Shape;553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4" name="Google Shape;554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5" name="Google Shape;555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56" name="Google Shape;556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7" name="Google Shape;557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3" name="Google Shape;593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94" name="Google Shape;594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4"/>
          <p:cNvSpPr txBox="1"/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99" name="Google Shape;599;p14"/>
          <p:cNvSpPr txBox="1"/>
          <p:nvPr>
            <p:ph idx="1" type="subTitle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600" name="Google Shape;600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01" name="Google Shape;601;p14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9" name="Google Shape;609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10" name="Google Shape;610;p14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4" name="Google Shape;614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15" name="Google Shape;615;p14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14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p15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26" name="Google Shape;626;p15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27" name="Google Shape;627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40" name="Google Shape;640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4" name="Google Shape;644;p15"/>
          <p:cNvSpPr txBox="1"/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5" name="Google Shape;645;p15"/>
          <p:cNvSpPr txBox="1"/>
          <p:nvPr>
            <p:ph idx="1" type="subTitle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5"/>
          <p:cNvSpPr/>
          <p:nvPr>
            <p:ph idx="2" type="pic"/>
          </p:nvPr>
        </p:nvSpPr>
        <p:spPr>
          <a:xfrm>
            <a:off x="4627875" y="778125"/>
            <a:ext cx="3627900" cy="3762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6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9" name="Google Shape;649;p16"/>
          <p:cNvSpPr txBox="1"/>
          <p:nvPr>
            <p:ph idx="1" type="subTitle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grpSp>
        <p:nvGrpSpPr>
          <p:cNvPr id="650" name="Google Shape;650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51" name="Google Shape;651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2" name="Google Shape;652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65" name="Google Shape;665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7"/>
          <p:cNvSpPr txBox="1"/>
          <p:nvPr>
            <p:ph type="title"/>
          </p:nvPr>
        </p:nvSpPr>
        <p:spPr>
          <a:xfrm>
            <a:off x="5026800" y="1720586"/>
            <a:ext cx="3157500" cy="10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71" name="Google Shape;671;p17"/>
          <p:cNvSpPr txBox="1"/>
          <p:nvPr>
            <p:ph idx="1" type="subTitle"/>
          </p:nvPr>
        </p:nvSpPr>
        <p:spPr>
          <a:xfrm>
            <a:off x="5027018" y="2799063"/>
            <a:ext cx="31575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72" name="Google Shape;672;p17"/>
          <p:cNvGrpSpPr/>
          <p:nvPr/>
        </p:nvGrpSpPr>
        <p:grpSpPr>
          <a:xfrm>
            <a:off x="-958305" y="3475515"/>
            <a:ext cx="1961773" cy="2399979"/>
            <a:chOff x="108580" y="3135490"/>
            <a:chExt cx="1961773" cy="2399979"/>
          </a:xfrm>
        </p:grpSpPr>
        <p:sp>
          <p:nvSpPr>
            <p:cNvPr id="673" name="Google Shape;673;p17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7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7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7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7" name="Google Shape;677;p17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78" name="Google Shape;678;p17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17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17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17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17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17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17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17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17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87" name="Google Shape;687;p17"/>
          <p:cNvGrpSpPr/>
          <p:nvPr/>
        </p:nvGrpSpPr>
        <p:grpSpPr>
          <a:xfrm>
            <a:off x="7250837" y="-355553"/>
            <a:ext cx="1934332" cy="1332011"/>
            <a:chOff x="7107962" y="-355553"/>
            <a:chExt cx="1934332" cy="1332011"/>
          </a:xfrm>
        </p:grpSpPr>
        <p:sp>
          <p:nvSpPr>
            <p:cNvPr id="688" name="Google Shape;688;p17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7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7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7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7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7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7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7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2"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18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698" name="Google Shape;698;p18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8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2" name="Google Shape;702;p18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03" name="Google Shape;703;p18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18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18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18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12" name="Google Shape;712;p18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713" name="Google Shape;713;p18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8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8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8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1" name="Google Shape;721;p18"/>
          <p:cNvSpPr txBox="1"/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2" name="Google Shape;722;p18"/>
          <p:cNvSpPr txBox="1"/>
          <p:nvPr>
            <p:ph idx="1" type="subTitle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3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9"/>
          <p:cNvSpPr txBox="1"/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5" name="Google Shape;725;p19"/>
          <p:cNvSpPr txBox="1"/>
          <p:nvPr>
            <p:ph idx="1" type="subTitle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26" name="Google Shape;726;p19"/>
          <p:cNvGrpSpPr/>
          <p:nvPr/>
        </p:nvGrpSpPr>
        <p:grpSpPr>
          <a:xfrm>
            <a:off x="6950792" y="-147006"/>
            <a:ext cx="2532725" cy="1881750"/>
            <a:chOff x="7221517" y="-507956"/>
            <a:chExt cx="2532725" cy="1881750"/>
          </a:xfrm>
        </p:grpSpPr>
        <p:sp>
          <p:nvSpPr>
            <p:cNvPr id="727" name="Google Shape;727;p1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7" name="Google Shape;737;p19"/>
          <p:cNvGrpSpPr/>
          <p:nvPr/>
        </p:nvGrpSpPr>
        <p:grpSpPr>
          <a:xfrm>
            <a:off x="6399342" y="3763244"/>
            <a:ext cx="2532725" cy="1881750"/>
            <a:chOff x="7221517" y="-507956"/>
            <a:chExt cx="2532725" cy="1881750"/>
          </a:xfrm>
        </p:grpSpPr>
        <p:sp>
          <p:nvSpPr>
            <p:cNvPr id="738" name="Google Shape;738;p1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50" name="Google Shape;750;p20"/>
          <p:cNvSpPr txBox="1"/>
          <p:nvPr>
            <p:ph idx="1" type="subTitle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1" name="Google Shape;751;p20"/>
          <p:cNvSpPr txBox="1"/>
          <p:nvPr>
            <p:ph idx="2" type="subTitle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20"/>
          <p:cNvSpPr txBox="1"/>
          <p:nvPr>
            <p:ph idx="3" type="subTitle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53" name="Google Shape;753;p20"/>
          <p:cNvSpPr txBox="1"/>
          <p:nvPr>
            <p:ph idx="4" type="subTitle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754" name="Google Shape;754;p20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755" name="Google Shape;755;p20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9" name="Google Shape;759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60" name="Google Shape;760;p20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20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20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20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20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20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20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20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69" name="Google Shape;769;p20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770" name="Google Shape;770;p20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4" name="Google Shape;774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75" name="Google Shape;775;p20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20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20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20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20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1" name="Google Shape;101;p3"/>
          <p:cNvSpPr txBox="1"/>
          <p:nvPr>
            <p:ph hasCustomPrompt="1" idx="2" type="title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/>
          <p:nvPr>
            <p:ph idx="1" type="subTitle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86" name="Google Shape;786;p21"/>
          <p:cNvSpPr txBox="1"/>
          <p:nvPr>
            <p:ph idx="1" type="subTitle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87" name="Google Shape;787;p21"/>
          <p:cNvSpPr txBox="1"/>
          <p:nvPr>
            <p:ph idx="2" type="subTitle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788" name="Google Shape;788;p21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789" name="Google Shape;789;p2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9" name="Google Shape;799;p21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800" name="Google Shape;800;p2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12" name="Google Shape;812;p22"/>
          <p:cNvSpPr txBox="1"/>
          <p:nvPr>
            <p:ph idx="1" type="subTitle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22"/>
          <p:cNvSpPr txBox="1"/>
          <p:nvPr>
            <p:ph idx="2" type="subTitle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22"/>
          <p:cNvSpPr txBox="1"/>
          <p:nvPr>
            <p:ph idx="3" type="subTitle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22"/>
          <p:cNvSpPr txBox="1"/>
          <p:nvPr>
            <p:ph idx="4" type="subTitle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6" name="Google Shape;816;p22"/>
          <p:cNvSpPr txBox="1"/>
          <p:nvPr>
            <p:ph idx="5" type="subTitle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7" name="Google Shape;817;p22"/>
          <p:cNvSpPr txBox="1"/>
          <p:nvPr>
            <p:ph idx="6" type="subTitle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18" name="Google Shape;818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9" name="Google Shape;819;p2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9" name="Google Shape;829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30" name="Google Shape;830;p2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2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42" name="Google Shape;842;p23"/>
          <p:cNvSpPr txBox="1"/>
          <p:nvPr>
            <p:ph idx="1" type="subTitle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3" name="Google Shape;843;p23"/>
          <p:cNvSpPr txBox="1"/>
          <p:nvPr>
            <p:ph idx="2" type="subTitle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4" name="Google Shape;844;p23"/>
          <p:cNvSpPr txBox="1"/>
          <p:nvPr>
            <p:ph idx="3" type="subTitle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5" name="Google Shape;845;p23"/>
          <p:cNvSpPr txBox="1"/>
          <p:nvPr>
            <p:ph idx="4" type="subTitle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6" name="Google Shape;846;p23"/>
          <p:cNvSpPr txBox="1"/>
          <p:nvPr>
            <p:ph idx="5" type="subTitle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7" name="Google Shape;847;p23"/>
          <p:cNvSpPr txBox="1"/>
          <p:nvPr>
            <p:ph idx="6" type="subTitle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8" name="Google Shape;848;p23"/>
          <p:cNvSpPr txBox="1"/>
          <p:nvPr>
            <p:ph idx="7" type="subTitle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9" name="Google Shape;849;p23"/>
          <p:cNvSpPr txBox="1"/>
          <p:nvPr>
            <p:ph idx="8" type="subTitle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50" name="Google Shape;850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51" name="Google Shape;851;p2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1" name="Google Shape;861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62" name="Google Shape;862;p2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Google Shape;873;p24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2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75" name="Google Shape;875;p24"/>
          <p:cNvSpPr txBox="1"/>
          <p:nvPr>
            <p:ph idx="1" type="subTitle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6" name="Google Shape;876;p24"/>
          <p:cNvSpPr txBox="1"/>
          <p:nvPr>
            <p:ph idx="2" type="subTitle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7" name="Google Shape;877;p24"/>
          <p:cNvSpPr txBox="1"/>
          <p:nvPr>
            <p:ph idx="3" type="subTitle"/>
          </p:nvPr>
        </p:nvSpPr>
        <p:spPr>
          <a:xfrm>
            <a:off x="111020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8" name="Google Shape;878;p24"/>
          <p:cNvSpPr txBox="1"/>
          <p:nvPr>
            <p:ph idx="4" type="subTitle"/>
          </p:nvPr>
        </p:nvSpPr>
        <p:spPr>
          <a:xfrm>
            <a:off x="3580050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9" name="Google Shape;879;p24"/>
          <p:cNvSpPr txBox="1"/>
          <p:nvPr>
            <p:ph idx="5" type="subTitle"/>
          </p:nvPr>
        </p:nvSpPr>
        <p:spPr>
          <a:xfrm>
            <a:off x="604989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0" name="Google Shape;880;p24"/>
          <p:cNvSpPr txBox="1"/>
          <p:nvPr>
            <p:ph idx="6" type="subTitle"/>
          </p:nvPr>
        </p:nvSpPr>
        <p:spPr>
          <a:xfrm>
            <a:off x="604989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1" name="Google Shape;881;p24"/>
          <p:cNvSpPr txBox="1"/>
          <p:nvPr>
            <p:ph idx="7" type="subTitle"/>
          </p:nvPr>
        </p:nvSpPr>
        <p:spPr>
          <a:xfrm>
            <a:off x="111110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2" name="Google Shape;882;p24"/>
          <p:cNvSpPr txBox="1"/>
          <p:nvPr>
            <p:ph idx="8" type="subTitle"/>
          </p:nvPr>
        </p:nvSpPr>
        <p:spPr>
          <a:xfrm>
            <a:off x="3580950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3" name="Google Shape;883;p24"/>
          <p:cNvSpPr txBox="1"/>
          <p:nvPr>
            <p:ph idx="9" type="subTitle"/>
          </p:nvPr>
        </p:nvSpPr>
        <p:spPr>
          <a:xfrm>
            <a:off x="605079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4" name="Google Shape;884;p24"/>
          <p:cNvSpPr txBox="1"/>
          <p:nvPr>
            <p:ph idx="13" type="subTitle"/>
          </p:nvPr>
        </p:nvSpPr>
        <p:spPr>
          <a:xfrm>
            <a:off x="111110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5" name="Google Shape;885;p24"/>
          <p:cNvSpPr txBox="1"/>
          <p:nvPr>
            <p:ph idx="14" type="subTitle"/>
          </p:nvPr>
        </p:nvSpPr>
        <p:spPr>
          <a:xfrm>
            <a:off x="3580950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6" name="Google Shape;886;p24"/>
          <p:cNvSpPr txBox="1"/>
          <p:nvPr>
            <p:ph idx="15" type="subTitle"/>
          </p:nvPr>
        </p:nvSpPr>
        <p:spPr>
          <a:xfrm>
            <a:off x="605079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87" name="Google Shape;887;p24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88" name="Google Shape;888;p2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8" name="Google Shape;898;p24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99" name="Google Shape;899;p2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2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911" name="Google Shape;911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12" name="Google Shape;912;p2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grpSp>
        <p:nvGrpSpPr>
          <p:cNvPr id="924" name="Google Shape;924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5" name="Google Shape;925;p2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5" name="Google Shape;935;p26"/>
          <p:cNvGrpSpPr/>
          <p:nvPr/>
        </p:nvGrpSpPr>
        <p:grpSpPr>
          <a:xfrm flipH="1" rot="10800000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6" name="Google Shape;936;p2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27"/>
          <p:cNvSpPr txBox="1"/>
          <p:nvPr>
            <p:ph hasCustomPrompt="1" type="title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8" name="Google Shape;948;p27"/>
          <p:cNvSpPr txBox="1"/>
          <p:nvPr>
            <p:ph idx="1" type="subTitle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49" name="Google Shape;949;p27"/>
          <p:cNvSpPr txBox="1"/>
          <p:nvPr>
            <p:ph hasCustomPrompt="1" idx="2" type="title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0" name="Google Shape;950;p27"/>
          <p:cNvSpPr txBox="1"/>
          <p:nvPr>
            <p:ph idx="3" type="subTitle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51" name="Google Shape;951;p27"/>
          <p:cNvSpPr txBox="1"/>
          <p:nvPr>
            <p:ph hasCustomPrompt="1" idx="4" type="title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2" name="Google Shape;952;p27"/>
          <p:cNvSpPr txBox="1"/>
          <p:nvPr>
            <p:ph idx="5" type="subTitle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953" name="Google Shape;953;p27"/>
          <p:cNvGrpSpPr/>
          <p:nvPr/>
        </p:nvGrpSpPr>
        <p:grpSpPr>
          <a:xfrm rot="10800000">
            <a:off x="6611267" y="3525019"/>
            <a:ext cx="2532725" cy="1881750"/>
            <a:chOff x="7221517" y="-507956"/>
            <a:chExt cx="2532725" cy="1881750"/>
          </a:xfrm>
        </p:grpSpPr>
        <p:sp>
          <p:nvSpPr>
            <p:cNvPr id="954" name="Google Shape;954;p2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4" name="Google Shape;964;p27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965" name="Google Shape;965;p2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28"/>
          <p:cNvSpPr txBox="1"/>
          <p:nvPr>
            <p:ph hasCustomPrompt="1" type="title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7" name="Google Shape;977;p28"/>
          <p:cNvSpPr txBox="1"/>
          <p:nvPr>
            <p:ph idx="1" type="subTitle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78" name="Google Shape;978;p28"/>
          <p:cNvSpPr txBox="1"/>
          <p:nvPr>
            <p:ph idx="2" type="subTitle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79" name="Google Shape;979;p28"/>
          <p:cNvSpPr txBox="1"/>
          <p:nvPr>
            <p:ph hasCustomPrompt="1" idx="3" type="title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0" name="Google Shape;980;p28"/>
          <p:cNvSpPr txBox="1"/>
          <p:nvPr>
            <p:ph idx="4" type="subTitle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81" name="Google Shape;981;p28"/>
          <p:cNvSpPr txBox="1"/>
          <p:nvPr>
            <p:ph idx="5" type="subTitle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2" name="Google Shape;982;p28"/>
          <p:cNvSpPr txBox="1"/>
          <p:nvPr>
            <p:ph hasCustomPrompt="1" idx="6" type="title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3" name="Google Shape;983;p28"/>
          <p:cNvSpPr txBox="1"/>
          <p:nvPr>
            <p:ph idx="7" type="subTitle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84" name="Google Shape;984;p28"/>
          <p:cNvSpPr txBox="1"/>
          <p:nvPr>
            <p:ph idx="8" type="subTitle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5" name="Google Shape;985;p28"/>
          <p:cNvSpPr txBox="1"/>
          <p:nvPr>
            <p:ph idx="9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986" name="Google Shape;986;p28"/>
          <p:cNvGrpSpPr/>
          <p:nvPr/>
        </p:nvGrpSpPr>
        <p:grpSpPr>
          <a:xfrm rot="-10638711">
            <a:off x="-2374723" y="-345865"/>
            <a:ext cx="3485299" cy="1363521"/>
            <a:chOff x="5000328" y="4413931"/>
            <a:chExt cx="3485298" cy="1363521"/>
          </a:xfrm>
        </p:grpSpPr>
        <p:grpSp>
          <p:nvGrpSpPr>
            <p:cNvPr id="987" name="Google Shape;987;p28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988" name="Google Shape;988;p28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28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28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28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28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28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28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28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28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7" name="Google Shape;997;p28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8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8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9"/>
          <p:cNvSpPr txBox="1"/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02" name="Google Shape;1002;p29"/>
          <p:cNvSpPr txBox="1"/>
          <p:nvPr>
            <p:ph idx="1" type="subTitle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3" name="Google Shape;1003;p29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04" name="Google Shape;1004;p29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05" name="Google Shape;1005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06" name="Google Shape;1006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07" name="Google Shape;1007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08" name="Google Shape;1008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09" name="Google Shape;1009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0" name="Google Shape;1010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1" name="Google Shape;1011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2" name="Google Shape;1012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3" name="Google Shape;1013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4" name="Google Shape;1014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5" name="Google Shape;1015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6" name="Google Shape;1016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7" name="Google Shape;1017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8" name="Google Shape;1018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9" name="Google Shape;1019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0" name="Google Shape;1020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1" name="Google Shape;1021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2" name="Google Shape;1022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3" name="Google Shape;1023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4" name="Google Shape;1024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5" name="Google Shape;1025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6" name="Google Shape;1026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7" name="Google Shape;1027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8" name="Google Shape;1028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9" name="Google Shape;1029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0" name="Google Shape;1030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1" name="Google Shape;1031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2" name="Google Shape;1032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3" name="Google Shape;1033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4" name="Google Shape;1034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6" name="Google Shape;1036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037" name="Google Shape;1037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8" name="Google Shape;1038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9" name="Google Shape;1039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0" name="Google Shape;1040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1" name="Google Shape;1041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2" name="Google Shape;1042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3" name="Google Shape;1043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4" name="Google Shape;1044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45" name="Google Shape;1045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8" name="Google Shape;1048;p29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49" name="Google Shape;1049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0" name="Google Shape;1050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51" name="Google Shape;1051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52" name="Google Shape;1052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5" name="Google Shape;1055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6" name="Google Shape;1056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7" name="Google Shape;1057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2" name="Google Shape;1062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3" name="Google Shape;1063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4" name="Google Shape;1064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5" name="Google Shape;1065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6" name="Google Shape;1066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7" name="Google Shape;1067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8" name="Google Shape;1068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9" name="Google Shape;1069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0" name="Google Shape;1070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1" name="Google Shape;1071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2" name="Google Shape;1072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3" name="Google Shape;1073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4" name="Google Shape;1074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5" name="Google Shape;1075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6" name="Google Shape;1076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7" name="Google Shape;1077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8" name="Google Shape;1078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0" name="Google Shape;1080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081" name="Google Shape;1081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2" name="Google Shape;1082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3" name="Google Shape;1083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4" name="Google Shape;1084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5" name="Google Shape;1085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6" name="Google Shape;1086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7" name="Google Shape;1087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8" name="Google Shape;1088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89" name="Google Shape;1089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b="0" l="15236" r="10474" t="0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3" name="Google Shape;193;p4"/>
          <p:cNvSpPr txBox="1"/>
          <p:nvPr>
            <p:ph idx="1" type="body"/>
          </p:nvPr>
        </p:nvSpPr>
        <p:spPr>
          <a:xfrm>
            <a:off x="720000" y="1215750"/>
            <a:ext cx="3975900" cy="16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94" name="Google Shape;194;p4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195" name="Google Shape;195;p4"/>
            <p:cNvSpPr/>
            <p:nvPr/>
          </p:nvSpPr>
          <p:spPr>
            <a:xfrm flipH="1" rot="10515695">
              <a:off x="8395243" y="73330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flipH="1" rot="10515695">
              <a:off x="9021249" y="726033"/>
              <a:ext cx="650171" cy="721091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flipH="1" rot="10515695">
              <a:off x="8701969" y="187519"/>
              <a:ext cx="650171" cy="721066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flipH="1" rot="10515695">
              <a:off x="8382688" y="-35101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flipH="1" rot="10515695">
              <a:off x="9008695" y="-358246"/>
              <a:ext cx="650196" cy="721041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flipH="1" rot="10515695">
              <a:off x="8988036" y="-202011"/>
              <a:ext cx="57070" cy="57045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flipH="1" rot="10515695">
              <a:off x="9613745" y="157614"/>
              <a:ext cx="57045" cy="57070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flipH="1" rot="10515695">
              <a:off x="9310934" y="707797"/>
              <a:ext cx="57020" cy="57070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31" name="Google Shape;1231;p3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◆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232" name="Google Shape;1232;p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3" name="Google Shape;1233;p3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4" name="Google Shape;1234;p3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4"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33"/>
          <p:cNvSpPr txBox="1"/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5" name="Google Shape;205;p5"/>
          <p:cNvSpPr txBox="1"/>
          <p:nvPr>
            <p:ph idx="1" type="subTitle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6" name="Google Shape;206;p5"/>
          <p:cNvSpPr txBox="1"/>
          <p:nvPr>
            <p:ph idx="2" type="subTitle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7" name="Google Shape;207;p5"/>
          <p:cNvSpPr txBox="1"/>
          <p:nvPr>
            <p:ph idx="3" type="subTitle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8" name="Google Shape;208;p5"/>
          <p:cNvSpPr txBox="1"/>
          <p:nvPr>
            <p:ph idx="4" type="subTitle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09" name="Google Shape;209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233" name="Google Shape;233;p6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234" name="Google Shape;234;p6"/>
            <p:cNvSpPr/>
            <p:nvPr/>
          </p:nvSpPr>
          <p:spPr>
            <a:xfrm flipH="1" rot="10515695">
              <a:off x="8395243" y="73330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flipH="1" rot="10515695">
              <a:off x="9021249" y="726033"/>
              <a:ext cx="650171" cy="721091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flipH="1" rot="10515695">
              <a:off x="8701969" y="187519"/>
              <a:ext cx="650171" cy="721066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flipH="1" rot="10515695">
              <a:off x="8382688" y="-35101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flipH="1" rot="10515695">
              <a:off x="9008695" y="-358246"/>
              <a:ext cx="650196" cy="721041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flipH="1" rot="10515695">
              <a:off x="8988036" y="-202011"/>
              <a:ext cx="57070" cy="57045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flipH="1" rot="10515695">
              <a:off x="9613745" y="157614"/>
              <a:ext cx="57045" cy="57070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flipH="1" rot="10515695">
              <a:off x="9310934" y="707797"/>
              <a:ext cx="57020" cy="57070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flipH="1" rot="10515695">
            <a:off x="8362734" y="-200627"/>
            <a:ext cx="57045" cy="57045"/>
          </a:xfrm>
          <a:custGeom>
            <a:rect b="b" l="l" r="r" t="t"/>
            <a:pathLst>
              <a:path extrusionOk="0" h="2282" w="2282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/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5" name="Google Shape;245;p7"/>
          <p:cNvSpPr txBox="1"/>
          <p:nvPr>
            <p:ph idx="1" type="subTitle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/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6" name="Google Shape;426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10"/>
          <p:cNvSpPr txBox="1"/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430" name="Google Shape;430;p10"/>
          <p:cNvGrpSpPr/>
          <p:nvPr/>
        </p:nvGrpSpPr>
        <p:grpSpPr>
          <a:xfrm rot="10800000">
            <a:off x="6825617" y="-226461"/>
            <a:ext cx="3485298" cy="1363521"/>
            <a:chOff x="5000328" y="4413931"/>
            <a:chExt cx="3485298" cy="1363521"/>
          </a:xfrm>
        </p:grpSpPr>
        <p:grpSp>
          <p:nvGrpSpPr>
            <p:cNvPr id="431" name="Google Shape;431;p10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432" name="Google Shape;432;p10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0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10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10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10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0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0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0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10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1" name="Google Shape;441;p10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0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1" name="Google Shape;1241;p34"/>
          <p:cNvPicPr preferRelativeResize="0"/>
          <p:nvPr/>
        </p:nvPicPr>
        <p:blipFill rotWithShape="1">
          <a:blip r:embed="rId4">
            <a:alphaModFix amt="32000"/>
          </a:blip>
          <a:srcRect b="14946" l="0" r="0" t="14946"/>
          <a:stretch/>
        </p:blipFill>
        <p:spPr>
          <a:xfrm rot="20">
            <a:off x="6930002" y="2193911"/>
            <a:ext cx="1588472" cy="1930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2" name="Google Shape;1242;p34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3" name="Google Shape;1243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5" name="Google Shape;1245;p34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6" name="Google Shape;1246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8" name="Google Shape;1248;p34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9" name="Google Shape;1249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51" name="Google Shape;1251;p34"/>
          <p:cNvPicPr preferRelativeResize="0"/>
          <p:nvPr/>
        </p:nvPicPr>
        <p:blipFill rotWithShape="1">
          <a:blip r:embed="rId5">
            <a:alphaModFix amt="28000"/>
          </a:blip>
          <a:srcRect b="8340" l="0" r="0" t="8340"/>
          <a:stretch/>
        </p:blipFill>
        <p:spPr>
          <a:xfrm rot="-1152291">
            <a:off x="398774" y="2353192"/>
            <a:ext cx="1647827" cy="1061266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1252" name="Google Shape;1252;p34"/>
          <p:cNvSpPr txBox="1"/>
          <p:nvPr>
            <p:ph type="ctrTitle"/>
          </p:nvPr>
        </p:nvSpPr>
        <p:spPr>
          <a:xfrm>
            <a:off x="371850" y="858350"/>
            <a:ext cx="8819100" cy="20808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Kitchen Management Assistant</a:t>
            </a:r>
            <a:endParaRPr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3" name="Google Shape;1253;p34"/>
          <p:cNvSpPr txBox="1"/>
          <p:nvPr>
            <p:ph idx="1" type="subTitle"/>
          </p:nvPr>
        </p:nvSpPr>
        <p:spPr>
          <a:xfrm>
            <a:off x="1150538" y="3152175"/>
            <a:ext cx="65763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Regarding </a:t>
            </a:r>
            <a:r>
              <a:rPr b="1" lang="en" sz="1700"/>
              <a:t>the</a:t>
            </a:r>
            <a:r>
              <a:rPr lang="en" sz="1700"/>
              <a:t> </a:t>
            </a:r>
            <a:r>
              <a:rPr b="1" lang="en" sz="1700">
                <a:solidFill>
                  <a:srgbClr val="E8EAED"/>
                </a:solidFill>
                <a:latin typeface="Arial"/>
                <a:ea typeface="Arial"/>
                <a:cs typeface="Arial"/>
                <a:sym typeface="Arial"/>
              </a:rPr>
              <a:t>Gen AI Intensive Course Capstone 2025Q1</a:t>
            </a:r>
            <a:endParaRPr b="1" sz="1700">
              <a:solidFill>
                <a:srgbClr val="E8EAE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34"/>
          <p:cNvSpPr txBox="1"/>
          <p:nvPr/>
        </p:nvSpPr>
        <p:spPr>
          <a:xfrm>
            <a:off x="994250" y="1440000"/>
            <a:ext cx="87252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(AI Recipe Assistant-Gemini Chef)</a:t>
            </a:r>
            <a:endParaRPr b="1"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4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LangGraph Flow Diagram</a:t>
            </a:r>
            <a:endParaRPr/>
          </a:p>
        </p:txBody>
      </p:sp>
      <p:sp>
        <p:nvSpPr>
          <p:cNvPr id="1307" name="Google Shape;1307;p4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Shows user input → tool execution → node output</a:t>
            </a:r>
            <a:endParaRPr/>
          </a:p>
        </p:txBody>
      </p:sp>
      <p:pic>
        <p:nvPicPr>
          <p:cNvPr id="1308" name="Google Shape;1308;p43" title="langraph_189a4726.gif"/>
          <p:cNvPicPr preferRelativeResize="0"/>
          <p:nvPr/>
        </p:nvPicPr>
        <p:blipFill rotWithShape="1">
          <a:blip r:embed="rId3">
            <a:alphaModFix/>
          </a:blip>
          <a:srcRect b="29251" l="0" r="0" t="33136"/>
          <a:stretch/>
        </p:blipFill>
        <p:spPr>
          <a:xfrm>
            <a:off x="833375" y="2564075"/>
            <a:ext cx="6766351" cy="254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4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Demo: Recipe Search</a:t>
            </a:r>
            <a:endParaRPr/>
          </a:p>
        </p:txBody>
      </p:sp>
      <p:sp>
        <p:nvSpPr>
          <p:cNvPr id="1314" name="Google Shape;1314;p44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User: "Find me vegetarian soup recipes"</a:t>
            </a:r>
            <a:endParaRPr/>
          </a:p>
          <a:p>
            <a:pPr indent="-374650" lvl="1" marL="74295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○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Uses gemini_recipe_similarity_search</a:t>
            </a:r>
            <a:endParaRPr/>
          </a:p>
          <a:p>
            <a:pPr indent="-374650" lvl="1" marL="74295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○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Returns list of recipes with IDs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4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Demo: Recipe Details</a:t>
            </a:r>
            <a:endParaRPr/>
          </a:p>
        </p:txBody>
      </p:sp>
      <p:sp>
        <p:nvSpPr>
          <p:cNvPr id="1320" name="Google Shape;1320;p45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User: "Tell me about the third one"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Uses get_recipe_by_id with context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Displays Recipe Dashboard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46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Demo: Reviews &amp; Ratings</a:t>
            </a:r>
            <a:endParaRPr/>
          </a:p>
        </p:txBody>
      </p:sp>
      <p:sp>
        <p:nvSpPr>
          <p:cNvPr id="1326" name="Google Shape;1326;p46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User: "Show the recipe reviews"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Uses get_ratings_and_reviews_by_recipe_id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Displays Review Dashboard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47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Demo: Recipe Nutrition Analysis</a:t>
            </a:r>
            <a:endParaRPr/>
          </a:p>
        </p:txBody>
      </p:sp>
      <p:sp>
        <p:nvSpPr>
          <p:cNvPr id="1332" name="Google Shape;1332;p47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User: "Get nutrition info of this recipe"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Calls fetch_nutrition_from_usda_fdc per ingredient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Aggregates results and shows summary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48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Demo: Nutrition Visualization</a:t>
            </a:r>
            <a:endParaRPr/>
          </a:p>
        </p:txBody>
      </p:sp>
      <p:sp>
        <p:nvSpPr>
          <p:cNvPr id="1338" name="Google Shape;1338;p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(Insert Matplotlib Nutrition Chart)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Visualizes % Daily Value per 100g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49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Demo: Recipe Customization</a:t>
            </a:r>
            <a:endParaRPr/>
          </a:p>
        </p:txBody>
      </p:sp>
      <p:sp>
        <p:nvSpPr>
          <p:cNvPr id="1344" name="Google Shape;1344;p49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User: "Make this recipe more healthy for low fat diet"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Uses customize_recipe (LLM)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Suggests changes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50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Demo: Grounding (General Question)</a:t>
            </a:r>
            <a:endParaRPr/>
          </a:p>
        </p:txBody>
      </p:sp>
      <p:sp>
        <p:nvSpPr>
          <p:cNvPr id="1350" name="Google Shape;1350;p50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User: "What’s a good substitute for egg yolks?"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Uses Gemini + Google Search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Returns substitute list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51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Demo: Voice Input (Conceptual)</a:t>
            </a:r>
            <a:endParaRPr/>
          </a:p>
        </p:txBody>
      </p:sp>
      <p:sp>
        <p:nvSpPr>
          <p:cNvPr id="1356" name="Google Shape;1356;p51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transcribe_audio (Whisper/Google STT)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Simulated UI for voice file upload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Transcription fed to agent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52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Challenges &amp; Learnings</a:t>
            </a:r>
            <a:endParaRPr/>
          </a:p>
        </p:txBody>
      </p:sp>
      <p:sp>
        <p:nvSpPr>
          <p:cNvPr id="1362" name="Google Shape;1362;p52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Challenges:</a:t>
            </a:r>
            <a:endParaRPr b="1" sz="1560"/>
          </a:p>
          <a:p>
            <a:pPr indent="-266700" lvl="0" marL="8001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Complex LangGraph state</a:t>
            </a:r>
            <a:endParaRPr/>
          </a:p>
          <a:p>
            <a:pPr indent="-266700" lvl="0" marL="8001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Tool output parsing</a:t>
            </a:r>
            <a:endParaRPr/>
          </a:p>
          <a:p>
            <a:pPr indent="-266700" lvl="0" marL="8001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UI + Visualization</a:t>
            </a:r>
            <a:endParaRPr/>
          </a:p>
          <a:p>
            <a:pPr indent="-266700" lvl="0" marL="8001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API limits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" sz="33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Learnings:</a:t>
            </a:r>
            <a:endParaRPr b="1" sz="1560"/>
          </a:p>
          <a:p>
            <a:pPr indent="-266700" lvl="0" marL="8001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LangGraph power</a:t>
            </a:r>
            <a:endParaRPr/>
          </a:p>
          <a:p>
            <a:pPr indent="-266700" lvl="0" marL="8001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Prompt clarity</a:t>
            </a:r>
            <a:endParaRPr/>
          </a:p>
          <a:p>
            <a:pPr indent="-266700" lvl="0" marL="8001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RAG + Tool use</a:t>
            </a:r>
            <a:endParaRPr/>
          </a:p>
          <a:p>
            <a:pPr indent="-266700" lvl="0" marL="8001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Error handling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3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AI Recipe Assistant</a:t>
            </a:r>
            <a:endParaRPr/>
          </a:p>
        </p:txBody>
      </p:sp>
      <p:sp>
        <p:nvSpPr>
          <p:cNvPr id="1260" name="Google Shape;1260;p35"/>
          <p:cNvSpPr txBox="1"/>
          <p:nvPr>
            <p:ph idx="1" type="body"/>
          </p:nvPr>
        </p:nvSpPr>
        <p:spPr>
          <a:xfrm>
            <a:off x="457200" y="11860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b="1" lang="en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Gen AI Intensive Capstone Project</a:t>
            </a:r>
            <a:r>
              <a:rPr b="1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sz="2600">
                <a:latin typeface="Calibri"/>
                <a:ea typeface="Calibri"/>
                <a:cs typeface="Calibri"/>
                <a:sym typeface="Calibri"/>
              </a:rPr>
              <a:t>- 2025Q1</a:t>
            </a:r>
            <a:endParaRPr b="1" sz="2600">
              <a:solidFill>
                <a:srgbClr val="E8EAED"/>
              </a:solidFill>
              <a:highlight>
                <a:srgbClr val="1C1D2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EAED"/>
              </a:solidFill>
              <a:highlight>
                <a:srgbClr val="1C1D2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EAED"/>
              </a:solidFill>
              <a:highlight>
                <a:srgbClr val="1C1D2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925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300"/>
              <a:buChar char="●"/>
            </a:pPr>
            <a:r>
              <a:rPr b="1" lang="en" sz="1500"/>
              <a:t>Developed by: Nariman Jafarieshlaghi, Neda Saberitabar</a:t>
            </a:r>
            <a:endParaRPr b="1"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5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Future Work</a:t>
            </a:r>
            <a:endParaRPr/>
          </a:p>
        </p:txBody>
      </p:sp>
      <p:sp>
        <p:nvSpPr>
          <p:cNvPr id="1368" name="Google Shape;1368;p53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Complete customize_recipe tool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Integrated more visual output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Saving u</a:t>
            </a: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 profiles/</a:t>
            </a:r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preferences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Better UI (Gradio/Streamlit)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Enhanced RAG &amp; Testing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5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/>
          </a:p>
        </p:txBody>
      </p:sp>
      <p:sp>
        <p:nvSpPr>
          <p:cNvPr id="1374" name="Google Shape;1374;p54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◆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Functional kitchen assistant agent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◆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Multi-GenAI feature demo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◆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SQL + Vector DB + API foundation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◆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Many future improvements possible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55"/>
          <p:cNvSpPr txBox="1"/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/>
          </a:p>
        </p:txBody>
      </p:sp>
      <p:sp>
        <p:nvSpPr>
          <p:cNvPr id="1380" name="Google Shape;1380;p55"/>
          <p:cNvSpPr txBox="1"/>
          <p:nvPr>
            <p:ph idx="1" type="subTitle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">
                <a:solidFill>
                  <a:srgbClr val="888888"/>
                </a:solidFill>
              </a:rPr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36"/>
          <p:cNvSpPr txBox="1"/>
          <p:nvPr>
            <p:ph idx="1" type="body"/>
          </p:nvPr>
        </p:nvSpPr>
        <p:spPr>
          <a:xfrm>
            <a:off x="410225" y="14820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10000"/>
          </a:bodyPr>
          <a:lstStyle/>
          <a:p>
            <a:pPr indent="-2667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Goal: 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7429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Create an AI assistant to help users discover, customize, find useful nutrition information related to specific recipe, and cook recipes.</a:t>
            </a:r>
            <a:endParaRPr>
              <a:solidFill>
                <a:schemeClr val="lt1"/>
              </a:solidFill>
            </a:endParaRPr>
          </a:p>
          <a:p>
            <a:pPr indent="-266700" lvl="0" marL="34290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 Features:</a:t>
            </a:r>
            <a:endParaRPr>
              <a:solidFill>
                <a:schemeClr val="lt1"/>
              </a:solidFill>
            </a:endParaRPr>
          </a:p>
          <a:p>
            <a:pPr indent="-298450" lvl="1" marL="7429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○"/>
            </a:pPr>
            <a:r>
              <a:rPr lang="en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Recipe discovery via </a:t>
            </a:r>
            <a:r>
              <a:rPr lang="en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similarity search</a:t>
            </a:r>
            <a:endParaRPr>
              <a:solidFill>
                <a:schemeClr val="lt1"/>
              </a:solidFill>
            </a:endParaRPr>
          </a:p>
          <a:p>
            <a:pPr indent="-298450" lvl="1" marL="7429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○"/>
            </a:pPr>
            <a:r>
              <a:rPr lang="en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Dietary customization</a:t>
            </a:r>
            <a:endParaRPr>
              <a:solidFill>
                <a:schemeClr val="lt1"/>
              </a:solidFill>
            </a:endParaRPr>
          </a:p>
          <a:p>
            <a:pPr indent="-298450" lvl="1" marL="7429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○"/>
            </a:pPr>
            <a:r>
              <a:rPr lang="en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Step-by-step guidance 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7429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○"/>
            </a:pPr>
            <a:r>
              <a:rPr lang="en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Voice interaction</a:t>
            </a:r>
            <a:endParaRPr>
              <a:solidFill>
                <a:schemeClr val="lt1"/>
              </a:solidFill>
            </a:endParaRPr>
          </a:p>
          <a:p>
            <a:pPr indent="-298450" lvl="1" marL="7429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○"/>
            </a:pPr>
            <a:r>
              <a:rPr lang="en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Visualized Output 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7429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○"/>
            </a:pPr>
            <a:r>
              <a:rPr lang="en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Dashboard for reviews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7429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○"/>
            </a:pPr>
            <a:r>
              <a:rPr lang="en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Ingredient suggestion as </a:t>
            </a:r>
            <a:r>
              <a:rPr lang="en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substitution 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37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GenAI Capabilities Showcase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71" name="Google Shape;1271;p3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2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project utilizes multiple GenAI techniques:</a:t>
            </a:r>
            <a:endParaRPr b="1" sz="1821">
              <a:solidFill>
                <a:schemeClr val="lt1"/>
              </a:solidFill>
            </a:endParaRPr>
          </a:p>
          <a:p>
            <a:pPr indent="-267969" lvl="1" marL="74295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○"/>
            </a:pPr>
            <a:r>
              <a:rPr lang="en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Audio Understanding: Processed voice commands (Speech-to-Text).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7969" lvl="1" marL="74295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○"/>
            </a:pPr>
            <a:r>
              <a:rPr lang="en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Function Calling: Enabled agent interaction with database/APIs.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7969" lvl="1" marL="74295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○"/>
            </a:pPr>
            <a:r>
              <a:rPr lang="en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Agents (LangGraph): Orchestrated conversational flow and tool use.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7969" lvl="1" marL="74295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○"/>
            </a:pPr>
            <a:r>
              <a:rPr lang="en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Grounding: Used Google Search for external knowledge/answers.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7969" lvl="1" marL="74295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○"/>
            </a:pPr>
            <a:r>
              <a:rPr lang="en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Embeddings: Powered semantic search for recipes.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7969" lvl="1" marL="74295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○"/>
            </a:pPr>
            <a:r>
              <a:rPr lang="en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Retrieval Augmented Generation (RAG): Retrieved recipes from DB to enhance responses.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7969" lvl="1" marL="74295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○"/>
            </a:pPr>
            <a:r>
              <a:rPr lang="en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Vector Database (ChromaDB): Stored and searched recipe embeddings.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7969" lvl="1" marL="74295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○"/>
            </a:pPr>
            <a:r>
              <a:rPr lang="en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Structured Output (JSON): Facilitated tool interactions and data exchange.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7969" lvl="1" marL="74295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○"/>
            </a:pPr>
            <a:r>
              <a:rPr lang="en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Context Caching &amp; Stateful Conversation: cached state to generate context-aware responses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7969" lvl="1" marL="74295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○"/>
            </a:pPr>
            <a:r>
              <a:rPr lang="en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GenAI evaluation: enabling the agent to reason with structured, fetched data, not just hallucinate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38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Pipeline: Sources &amp; Loading</a:t>
            </a:r>
            <a:endParaRPr/>
          </a:p>
        </p:txBody>
      </p:sp>
      <p:sp>
        <p:nvSpPr>
          <p:cNvPr id="1277" name="Google Shape;1277;p38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Food.com Recipes &amp; Interactions (Kaggle)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Calibri"/>
              <a:buChar char="●"/>
            </a:pPr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Food.com R&amp;I Vectorized </a:t>
            </a:r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(Kaggle)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Calibri"/>
              <a:buChar char="●"/>
            </a:pPr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Nutrition API data from USDA FDC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39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Pipeline: Exploration &amp; Cleaning</a:t>
            </a:r>
            <a:endParaRPr/>
          </a:p>
        </p:txBody>
      </p:sp>
      <p:sp>
        <p:nvSpPr>
          <p:cNvPr id="1283" name="Google Shape;1283;p3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Exploration:</a:t>
            </a:r>
            <a:endParaRPr/>
          </a:p>
          <a:p>
            <a:pPr indent="-374650" lvl="1" marL="74295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○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Analyzed data types, missing values, distributions (cuisine, ingredients)</a:t>
            </a:r>
            <a:endParaRPr/>
          </a:p>
          <a:p>
            <a:pPr indent="-374650" lvl="1" marL="74295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○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Cleaning:</a:t>
            </a:r>
            <a:endParaRPr/>
          </a:p>
          <a:p>
            <a:pPr indent="-317500" lvl="2" marL="11430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■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Removed duplicate recipes</a:t>
            </a:r>
            <a:endParaRPr/>
          </a:p>
          <a:p>
            <a:pPr indent="-317500" lvl="2" marL="11430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■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Normalized ingredient names</a:t>
            </a:r>
            <a:endParaRPr/>
          </a:p>
          <a:p>
            <a:pPr indent="-317500" lvl="2" marL="11430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■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Added dietary tags based on keywords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40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Persistence: Databases</a:t>
            </a:r>
            <a:endParaRPr/>
          </a:p>
        </p:txBody>
      </p:sp>
      <p:sp>
        <p:nvSpPr>
          <p:cNvPr id="1289" name="Google Shape;1289;p40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SQL Database:</a:t>
            </a:r>
            <a:endParaRPr/>
          </a:p>
          <a:p>
            <a:pPr indent="-431800" lvl="0" marL="9144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Stores structured data, supports SQL queries</a:t>
            </a:r>
            <a:endParaRPr sz="12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ChromaDB Vector Database:</a:t>
            </a:r>
            <a:endParaRPr/>
          </a:p>
          <a:p>
            <a:pPr indent="-431800" lvl="0" marL="9144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Stores recipes &amp; reviews for semantic search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41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Tooling: Enabling Agent Actions</a:t>
            </a:r>
            <a:endParaRPr/>
          </a:p>
        </p:txBody>
      </p:sp>
      <p:sp>
        <p:nvSpPr>
          <p:cNvPr id="1295" name="Google Shape;1295;p41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Tools:</a:t>
            </a:r>
            <a:endParaRPr b="1" sz="3850"/>
          </a:p>
          <a:p>
            <a:pPr indent="-297180" lvl="0" marL="8001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gemini_recipe_similarity_search</a:t>
            </a:r>
            <a:endParaRPr/>
          </a:p>
          <a:p>
            <a:pPr indent="-297180" lvl="0" marL="8001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get_recipe_by_id</a:t>
            </a:r>
            <a:endParaRPr/>
          </a:p>
          <a:p>
            <a:pPr indent="-297180" lvl="0" marL="8001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get_ratings_and_reviews_by_recipe_id</a:t>
            </a:r>
            <a:endParaRPr/>
          </a:p>
          <a:p>
            <a:pPr indent="-297180" lvl="0" marL="8001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fetch_nutrition_from_usda_fdc</a:t>
            </a:r>
            <a:endParaRPr/>
          </a:p>
          <a:p>
            <a:pPr indent="-297180" lvl="0" marL="8001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customize_recipe (Placeholder)</a:t>
            </a:r>
            <a:endParaRPr/>
          </a:p>
          <a:p>
            <a:pPr indent="-297180" lvl="0" marL="8001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fetch_live_recipe_data (Placeholder)</a:t>
            </a:r>
            <a:endParaRPr/>
          </a:p>
          <a:p>
            <a:pPr indent="-297180" lvl="0" marL="8001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SQL tools: list_tables, describe_table, execute_query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42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Agent Architecture: LangGraph</a:t>
            </a:r>
            <a:endParaRPr/>
          </a:p>
        </p:txBody>
      </p:sp>
      <p:sp>
        <p:nvSpPr>
          <p:cNvPr id="1301" name="Google Shape;1301;p42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Built a stateful agent using LangGraph:</a:t>
            </a:r>
            <a:endParaRPr b="1"/>
          </a:p>
          <a:p>
            <a:pPr indent="-312419" lvl="0" marL="8001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KitchenState: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182" lvl="1" marL="120015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Context, tools, results</a:t>
            </a:r>
            <a:endParaRPr sz="2700"/>
          </a:p>
          <a:p>
            <a:pPr indent="-312419" lvl="0" marL="8001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Nodes: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9799" lvl="1" marL="120015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2748">
                <a:latin typeface="Calibri"/>
                <a:ea typeface="Calibri"/>
                <a:cs typeface="Calibri"/>
                <a:sym typeface="Calibri"/>
              </a:rPr>
              <a:t>Input Parser, Tool Executor, Aggregate Nutrition, Response Formatter, Visualize Nutrition, </a:t>
            </a:r>
            <a:br>
              <a:rPr lang="en" sz="2748">
                <a:latin typeface="Calibri"/>
                <a:ea typeface="Calibri"/>
                <a:cs typeface="Calibri"/>
                <a:sym typeface="Calibri"/>
              </a:rPr>
            </a:br>
            <a:r>
              <a:rPr lang="en" sz="2748">
                <a:latin typeface="Calibri"/>
                <a:ea typeface="Calibri"/>
                <a:cs typeface="Calibri"/>
                <a:sym typeface="Calibri"/>
              </a:rPr>
              <a:t>Review Dashboard, Process Customization</a:t>
            </a:r>
            <a:endParaRPr sz="2748">
              <a:latin typeface="Calibri"/>
              <a:ea typeface="Calibri"/>
              <a:cs typeface="Calibri"/>
              <a:sym typeface="Calibri"/>
            </a:endParaRPr>
          </a:p>
          <a:p>
            <a:pPr indent="-312419" lvl="0" marL="8001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Edges: Conditional logic</a:t>
            </a:r>
            <a:endParaRPr/>
          </a:p>
          <a:p>
            <a:pPr indent="-312419" lvl="0" marL="8001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LLM: Gemini Flash with tools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